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07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10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49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241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4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2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5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0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975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179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42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 smtClean="0">
                <a:latin typeface="Times New Roman" pitchFamily="18" charset="0"/>
                <a:cs typeface="Times New Roman" pitchFamily="18" charset="0"/>
              </a:rPr>
              <a:t>МАКРОЕКОНОМІЧНЕ ОЦІНЮВАННЯ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8603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7" y="332656"/>
            <a:ext cx="6408713" cy="5870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є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механізм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функціонування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розвитку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національної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економіки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є  </a:t>
            </a:r>
            <a:r>
              <a:rPr lang="uk-UA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формування системи знань про механізм функціонування та розвитку національної економіки на основі макроекономічних теорій, моделей та концепцій. </a:t>
            </a:r>
          </a:p>
          <a:p>
            <a:pPr algn="just"/>
            <a:endParaRPr lang="uk-UA" sz="2000" b="1" u="sng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</a:t>
            </a:r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завданнями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вивчення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теоретичних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засад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інструментарію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макроекономічного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(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стану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національної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економіки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її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зовнішніх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зв’язків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),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теорії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функціонування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розвитку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макроекономічних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систем,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здобутті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навичок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побудови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макроекономічних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моделей,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формуванні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комплексних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знань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щодо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ефективного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механізму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макроекономічної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політики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також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виробленні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вміння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застосувати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отримані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в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практичній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діяльності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/>
            </a:r>
            <a:b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</a:br>
            <a:endParaRPr lang="ru-RU" sz="1550" b="1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8377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332656"/>
            <a:ext cx="648072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критичним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самокритичним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ставити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вирішувати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спілкуватися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представниками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професійних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різного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(з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експертами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lnSpc>
                <a:spcPct val="120000"/>
              </a:lnSpc>
            </a:pPr>
            <a:endParaRPr lang="ru-RU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студент повинен:</a:t>
            </a:r>
          </a:p>
          <a:p>
            <a:pPr marL="342900" indent="-34290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базові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історичних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культурних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політичних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засад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20000"/>
              </a:lnSpc>
              <a:buFontTx/>
              <a:buChar char="-"/>
            </a:pP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Знати структуру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публічного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адміністрування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кількісні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якісні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макро-, мезо- і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мікро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публічних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097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44824"/>
            <a:ext cx="8568951" cy="4407408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наука.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2.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Макроекономічні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вимір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Мікроекономічні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макроекономіки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Економічне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Макроекономічна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рівновага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Одночасна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рівновага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на товарному і грошовому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ринках.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7.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Макроекономічна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нестабільність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8.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Фіскальна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макроекономічна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9.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Монетарна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макроекономічна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10.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Зовнішня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торгівля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зовнішньоекономічна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Тема 11.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Макроекономічна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відкритій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економіці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594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19070"/>
            <a:ext cx="8784976" cy="495028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Аналітична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економія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мікроекономіка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[у 2 кн.]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/ [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С. М. Панчишин, П. І. Островерх, В. Б. Буняк та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.] / За ред. Панчишина С. 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., Островерха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П. І. – К.: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2009. – . – Кн. 1: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Вступ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аналітичної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економії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723 с.</a:t>
            </a: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Аналітична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економія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мікроекономіка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[у 2 кн.]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/ [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С. М. Панчишин, П. І. Островерх, В. Б. Буняк та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.] / За ред. Панчишина С. 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., Островерха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П. І. – К.: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2006. – . – Кн. 2: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Мікроекономіка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437 с.</a:t>
            </a: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3. Базилевич В. Д.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/ В. Д. Базилевич, К. С.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Базилевич, Л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О.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Баластрик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/ За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редакцією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В. Д. Базилевича. – К.: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2004. – 851 с.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– (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Класичний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університетський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Білецька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Л. В.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Політекономія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Мікроекономіка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/ Л. В.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Білецька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О. В.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Білецький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В. І. Савич. – К.: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Центр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2005. – 652 с.</a:t>
            </a: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5. Бурда М.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Європейський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контекст / М. Бурда, Ч.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Виплош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.; пер. з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анґл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наук. ред. перекладу С. Панчишина. – К.: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1998. – 682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с. 19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Веріан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Г. Р.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Європейський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контекст / Г. Р.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Веріан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.; пер. з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анґл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С.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Слухая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Лібра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2006. – 632 с.</a:t>
            </a: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Макроекономіка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макроекономічна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/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А.Ф.Мельник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Т.Л.Желюк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О.В.Длугопольський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О.В.Панухник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2008. – 699 с.</a:t>
            </a:r>
          </a:p>
          <a:p>
            <a:pPr>
              <a:lnSpc>
                <a:spcPct val="120000"/>
              </a:lnSpc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Козюк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В.В.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Монетарна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глобальних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Тернопіль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Підручники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посібники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2007. – 192 с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2090868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614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5</cp:revision>
  <dcterms:created xsi:type="dcterms:W3CDTF">2020-06-14T18:04:06Z</dcterms:created>
  <dcterms:modified xsi:type="dcterms:W3CDTF">2020-07-09T15:17:14Z</dcterms:modified>
</cp:coreProperties>
</file>